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EE76050-A844-4EA8-BF8F-60B9A51E6D3F}" type="datetimeFigureOut">
              <a:rPr lang="ru-RU" smtClean="0"/>
              <a:t>08.11.2020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FF0D9D8-BCB8-4FB9-9453-424249BD84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95065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76050-A844-4EA8-BF8F-60B9A51E6D3F}" type="datetimeFigureOut">
              <a:rPr lang="ru-RU" smtClean="0"/>
              <a:t>08.11.2020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0D9D8-BCB8-4FB9-9453-424249BD84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8882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EE76050-A844-4EA8-BF8F-60B9A51E6D3F}" type="datetimeFigureOut">
              <a:rPr lang="ru-RU" smtClean="0"/>
              <a:t>08.11.2020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FF0D9D8-BCB8-4FB9-9453-424249BD84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97884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76050-A844-4EA8-BF8F-60B9A51E6D3F}" type="datetimeFigureOut">
              <a:rPr lang="ru-RU" smtClean="0"/>
              <a:t>08.11.2020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FF0D9D8-BCB8-4FB9-9453-424249BD84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66235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EE76050-A844-4EA8-BF8F-60B9A51E6D3F}" type="datetimeFigureOut">
              <a:rPr lang="ru-RU" smtClean="0"/>
              <a:t>08.11.2020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FF0D9D8-BCB8-4FB9-9453-424249BD84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331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76050-A844-4EA8-BF8F-60B9A51E6D3F}" type="datetimeFigureOut">
              <a:rPr lang="ru-RU" smtClean="0"/>
              <a:t>08.11.2020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0D9D8-BCB8-4FB9-9453-424249BD84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46963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76050-A844-4EA8-BF8F-60B9A51E6D3F}" type="datetimeFigureOut">
              <a:rPr lang="ru-RU" smtClean="0"/>
              <a:t>08.11.2020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0D9D8-BCB8-4FB9-9453-424249BD84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95881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76050-A844-4EA8-BF8F-60B9A51E6D3F}" type="datetimeFigureOut">
              <a:rPr lang="ru-RU" smtClean="0"/>
              <a:t>08.11.2020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0D9D8-BCB8-4FB9-9453-424249BD84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75834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76050-A844-4EA8-BF8F-60B9A51E6D3F}" type="datetimeFigureOut">
              <a:rPr lang="ru-RU" smtClean="0"/>
              <a:t>08.11.2020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0D9D8-BCB8-4FB9-9453-424249BD84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0398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EE76050-A844-4EA8-BF8F-60B9A51E6D3F}" type="datetimeFigureOut">
              <a:rPr lang="ru-RU" smtClean="0"/>
              <a:t>08.11.2020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FF0D9D8-BCB8-4FB9-9453-424249BD84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6757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76050-A844-4EA8-BF8F-60B9A51E6D3F}" type="datetimeFigureOut">
              <a:rPr lang="ru-RU" smtClean="0"/>
              <a:t>08.11.2020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0D9D8-BCB8-4FB9-9453-424249BD84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8992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EE76050-A844-4EA8-BF8F-60B9A51E6D3F}" type="datetimeFigureOut">
              <a:rPr lang="ru-RU" smtClean="0"/>
              <a:t>08.11.2020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FF0D9D8-BCB8-4FB9-9453-424249BD8405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38636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23966F-B299-4D6D-801D-2061560D27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6967" y="1469727"/>
            <a:ext cx="11238897" cy="870792"/>
          </a:xfrm>
        </p:spPr>
        <p:txBody>
          <a:bodyPr/>
          <a:lstStyle/>
          <a:p>
            <a:pPr algn="ctr"/>
            <a:r>
              <a:rPr lang="en-US" dirty="0"/>
              <a:t>The lecture 14</a:t>
            </a: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65C949A8-363A-4FFD-ABE5-3A205326A9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1191" y="4643027"/>
            <a:ext cx="10993546" cy="590321"/>
          </a:xfrm>
        </p:spPr>
        <p:txBody>
          <a:bodyPr>
            <a:normAutofit/>
          </a:bodyPr>
          <a:lstStyle/>
          <a:p>
            <a:pPr algn="ctr"/>
            <a:r>
              <a:rPr lang="en-US" sz="2000" dirty="0">
                <a:solidFill>
                  <a:srgbClr val="FFC000"/>
                </a:solidFill>
              </a:rPr>
              <a:t>List Views</a:t>
            </a:r>
            <a:endParaRPr lang="ru-RU" sz="20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28883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928A2AF-A1E3-465C-822D-2D76B02CD1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799473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Running the application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4973E1CD-4CEA-4C01-937A-957B5ECDA4E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21165" y="2055390"/>
            <a:ext cx="7549669" cy="4546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94366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AEE8F0-4E71-4CAA-960D-824ED041D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16251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Adding list view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A4187829-3833-45DD-B021-5AD5DC85789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753366" y="1870744"/>
            <a:ext cx="4685267" cy="4864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27252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B69AF6A-3ECF-40E0-81A6-51D209944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58196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Creating menu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78C13446-4D9C-4ED8-A319-6FD903DCF27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17382" y="2080558"/>
            <a:ext cx="7357236" cy="4410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81134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3938335-330F-44E7-BC6B-1446ED104C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16251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Creating class product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DB93D920-0C37-4212-8D8D-4488EC4EEE5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39009" y="2005056"/>
            <a:ext cx="6713981" cy="4542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57132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7FD3880-BF25-4DE3-BF86-78F930FF50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49807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Creating sort collection class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D8D39901-4722-4B88-A1EA-5B7828A6178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14169" y="1862442"/>
            <a:ext cx="3844980" cy="4987694"/>
          </a:xfrm>
        </p:spPr>
      </p:pic>
    </p:spTree>
    <p:extLst>
      <p:ext uri="{BB962C8B-B14F-4D97-AF65-F5344CB8AC3E}">
        <p14:creationId xmlns:p14="http://schemas.microsoft.com/office/powerpoint/2010/main" val="38084282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3084328-1C1E-4BE1-BE53-F420D886E4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58196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Creating </a:t>
            </a:r>
            <a:r>
              <a:rPr lang="en-US" dirty="0" err="1">
                <a:solidFill>
                  <a:srgbClr val="FFC000"/>
                </a:solidFill>
              </a:rPr>
              <a:t>collheader</a:t>
            </a:r>
            <a:r>
              <a:rPr lang="en-US" dirty="0">
                <a:solidFill>
                  <a:srgbClr val="FFC000"/>
                </a:solidFill>
              </a:rPr>
              <a:t> class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36D5731B-19C5-4328-B2B4-2E007D1FBF3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89284" y="2038612"/>
            <a:ext cx="9213431" cy="4412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98964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1C8D24B-1DC2-4C07-9B8A-1EE8E9BA66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41418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Adding form elements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0A479202-7EAE-49B8-BF47-FE224AF4E79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775262" y="1837276"/>
            <a:ext cx="4429171" cy="4988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56709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0DECFBD-E17F-45E8-9D7C-973830DF33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24640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Adding actions to the menu buttons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7" name="Объект 6">
            <a:extLst>
              <a:ext uri="{FF2B5EF4-FFF2-40B4-BE49-F238E27FC236}">
                <a16:creationId xmlns:a16="http://schemas.microsoft.com/office/drawing/2014/main" id="{AE93E84D-659A-40BD-A090-7B7CB0B2E2B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241409" y="1909085"/>
            <a:ext cx="4211274" cy="4521481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F32A9CC-1F4C-4C53-B9E3-CB11C191D9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03313" y="1850362"/>
            <a:ext cx="3881751" cy="4890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35846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F3AFD44-5064-4792-B8D0-EC484B550C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916919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Adding actions to the menu buttons</a:t>
            </a:r>
            <a:endParaRPr lang="ru-RU" dirty="0"/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E6AFC860-1C39-4E0C-9F47-DED5063A24F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182990" y="1937943"/>
            <a:ext cx="3950911" cy="4876183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E3ABC825-64D8-47FD-9BBB-64584C8294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1192" y="2018142"/>
            <a:ext cx="4937940" cy="3817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230399"/>
      </p:ext>
    </p:extLst>
  </p:cSld>
  <p:clrMapOvr>
    <a:masterClrMapping/>
  </p:clrMapOvr>
</p:sld>
</file>

<file path=ppt/theme/theme1.xml><?xml version="1.0" encoding="utf-8"?>
<a:theme xmlns:a="http://schemas.openxmlformats.org/drawingml/2006/main" name="Дивиденд">
  <a:themeElements>
    <a:clrScheme name="Дивиденд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366658"/>
      </a:accent1>
      <a:accent2>
        <a:srgbClr val="8CB64A"/>
      </a:accent2>
      <a:accent3>
        <a:srgbClr val="88D5A9"/>
      </a:accent3>
      <a:accent4>
        <a:srgbClr val="969FA7"/>
      </a:accent4>
      <a:accent5>
        <a:srgbClr val="E8A844"/>
      </a:accent5>
      <a:accent6>
        <a:srgbClr val="A1561F"/>
      </a:accent6>
      <a:hlink>
        <a:srgbClr val="828282"/>
      </a:hlink>
      <a:folHlink>
        <a:srgbClr val="A5A5A5"/>
      </a:folHlink>
    </a:clrScheme>
    <a:fontScheme name="Дивиденд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Дивиденд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4BEC0EAF-CF86-4D49-B83B-56CC62D3CFF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Дивиденд</Template>
  <TotalTime>157</TotalTime>
  <Words>38</Words>
  <Application>Microsoft Office PowerPoint</Application>
  <PresentationFormat>Широкоэкранный</PresentationFormat>
  <Paragraphs>11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Corbel</vt:lpstr>
      <vt:lpstr>Gill Sans MT</vt:lpstr>
      <vt:lpstr>Wingdings 2</vt:lpstr>
      <vt:lpstr>Дивиденд</vt:lpstr>
      <vt:lpstr>The lecture 14</vt:lpstr>
      <vt:lpstr>Adding list view</vt:lpstr>
      <vt:lpstr>Creating menu</vt:lpstr>
      <vt:lpstr>Creating class product</vt:lpstr>
      <vt:lpstr>Creating sort collection class</vt:lpstr>
      <vt:lpstr>Creating collheader class</vt:lpstr>
      <vt:lpstr>Adding form elements</vt:lpstr>
      <vt:lpstr>Adding actions to the menu buttons</vt:lpstr>
      <vt:lpstr>Adding actions to the menu buttons</vt:lpstr>
      <vt:lpstr>Running the application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lecture 14</dc:title>
  <dc:creator>Карюкин Владислав</dc:creator>
  <cp:lastModifiedBy>Карюкин Владислав</cp:lastModifiedBy>
  <cp:revision>8</cp:revision>
  <dcterms:created xsi:type="dcterms:W3CDTF">2020-11-08T09:49:09Z</dcterms:created>
  <dcterms:modified xsi:type="dcterms:W3CDTF">2020-11-08T12:26:17Z</dcterms:modified>
</cp:coreProperties>
</file>